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23525-6FD8-46CC-9AA0-042083EB77E7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38736-3D27-4232-B286-9DAF40189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F2D8-17E1-436B-9BE0-FBA7338DE413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F0F4-0522-4BF6-A58C-2139A6698C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C02F-E5A8-422E-A7B2-AAF9882254E1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334A-E45A-48BB-A9CC-F03E5C544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C49D-A054-4E6D-AD98-AE2AE3793098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85231-3F80-4E4E-A1CC-09924FC75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0E837-450A-4BE4-99A4-41E163CEA616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B4A0-116C-4D89-BA4C-955130C2C7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59C8-DAFC-4C82-BD7F-9737EED1F433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6CF8-3425-435D-8262-24DBCEE421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6447-E6F6-44F4-860B-6300A9114A25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9123B-9D75-4479-B50C-B310EA00A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B214-C8D9-4566-87AD-645BD2FE19C8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C120-3EB9-46EA-B568-013F1157E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9FF2-1065-42CC-90C4-9B7E819FAEDD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869C-7438-4A13-949A-56103FD49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82A8-D1D1-45AB-B280-A18E7B285244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0B6D-E309-46CC-982B-04741B057B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927AA-04A6-4133-BF62-997087F84A38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34F9-78A7-4AC2-B249-E8D410865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16FDC0-5BEC-4C95-A1A8-9099948A3EAE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0D08B6-65FC-4AD9-8C84-D17E1AC043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rijmeni.jmeno@zak.zsuj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y.estranky.cz/clanky/spam.html" TargetMode="External"/><Relationship Id="rId2" Type="http://schemas.openxmlformats.org/officeDocument/2006/relationships/hyperlink" Target="http://novy.email.seznam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/>
              <a:t>Používáme školní </a:t>
            </a:r>
            <a:r>
              <a:rPr lang="cs-CZ" sz="3600" b="1" dirty="0" err="1"/>
              <a:t>gmail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Základní škola Uhlířské Janovice, okres Kutná Hora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3A17206-0252-4534-BF48-34C8346AF121}"/>
              </a:ext>
            </a:extLst>
          </p:cNvPr>
          <p:cNvSpPr/>
          <p:nvPr/>
        </p:nvSpPr>
        <p:spPr>
          <a:xfrm>
            <a:off x="1187624" y="407707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Gmail: </a:t>
            </a:r>
            <a:r>
              <a:rPr lang="cs-CZ" dirty="0">
                <a:hlinkClick r:id="rId2"/>
              </a:rPr>
              <a:t>prijmeni.jmeno@zak.zsuj.cz</a:t>
            </a:r>
            <a:br>
              <a:rPr lang="cs-CZ" dirty="0"/>
            </a:b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Po zadání volby pro psaní nové zprávy se objeví okno nové zprávy: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432050"/>
            <a:ext cx="6985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ový popisek 3"/>
          <p:cNvSpPr/>
          <p:nvPr/>
        </p:nvSpPr>
        <p:spPr>
          <a:xfrm>
            <a:off x="4932363" y="2203450"/>
            <a:ext cx="3600450" cy="228600"/>
          </a:xfrm>
          <a:prstGeom prst="wedgeRectCallout">
            <a:avLst>
              <a:gd name="adj1" fmla="val -79174"/>
              <a:gd name="adj2" fmla="val 92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Adresa příjemce zprávy a kopií</a:t>
            </a:r>
          </a:p>
        </p:txBody>
      </p:sp>
      <p:sp>
        <p:nvSpPr>
          <p:cNvPr id="6" name="Obdélníkový popisek 5"/>
          <p:cNvSpPr/>
          <p:nvPr/>
        </p:nvSpPr>
        <p:spPr>
          <a:xfrm>
            <a:off x="468313" y="3567113"/>
            <a:ext cx="2232025" cy="276225"/>
          </a:xfrm>
          <a:prstGeom prst="wedgeRectCallout">
            <a:avLst>
              <a:gd name="adj1" fmla="val -7799"/>
              <a:gd name="adj2" fmla="val -128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Přiložení souborů</a:t>
            </a:r>
          </a:p>
        </p:txBody>
      </p:sp>
      <p:sp>
        <p:nvSpPr>
          <p:cNvPr id="7" name="Obdélníkový popisek 6"/>
          <p:cNvSpPr/>
          <p:nvPr/>
        </p:nvSpPr>
        <p:spPr>
          <a:xfrm>
            <a:off x="5911850" y="3429000"/>
            <a:ext cx="2232025" cy="276225"/>
          </a:xfrm>
          <a:prstGeom prst="wedgeRectCallout">
            <a:avLst>
              <a:gd name="adj1" fmla="val -88484"/>
              <a:gd name="adj2" fmla="val -82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Formátování textu</a:t>
            </a:r>
          </a:p>
        </p:txBody>
      </p:sp>
      <p:sp>
        <p:nvSpPr>
          <p:cNvPr id="8" name="Obdélníkový popisek 7"/>
          <p:cNvSpPr/>
          <p:nvPr/>
        </p:nvSpPr>
        <p:spPr>
          <a:xfrm>
            <a:off x="3425825" y="4297363"/>
            <a:ext cx="2232025" cy="276225"/>
          </a:xfrm>
          <a:prstGeom prst="wedgeRectCallout">
            <a:avLst>
              <a:gd name="adj1" fmla="val -82898"/>
              <a:gd name="adj2" fmla="val 42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Vlastní tělo zprávy</a:t>
            </a:r>
          </a:p>
        </p:txBody>
      </p:sp>
      <p:sp>
        <p:nvSpPr>
          <p:cNvPr id="9" name="Obdélníkový popisek 8"/>
          <p:cNvSpPr/>
          <p:nvPr/>
        </p:nvSpPr>
        <p:spPr>
          <a:xfrm>
            <a:off x="6624638" y="5378450"/>
            <a:ext cx="2232025" cy="276225"/>
          </a:xfrm>
          <a:prstGeom prst="wedgeRectCallout">
            <a:avLst>
              <a:gd name="adj1" fmla="val -35728"/>
              <a:gd name="adj2" fmla="val 232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Odesání</a:t>
            </a:r>
            <a:r>
              <a:rPr lang="cs-CZ" dirty="0"/>
              <a:t> zprávy</a:t>
            </a:r>
          </a:p>
        </p:txBody>
      </p:sp>
      <p:sp>
        <p:nvSpPr>
          <p:cNvPr id="10" name="Obdélníkový popisek 9"/>
          <p:cNvSpPr/>
          <p:nvPr/>
        </p:nvSpPr>
        <p:spPr>
          <a:xfrm>
            <a:off x="741363" y="5516563"/>
            <a:ext cx="2232025" cy="481012"/>
          </a:xfrm>
          <a:prstGeom prst="wedgeRectCallout">
            <a:avLst>
              <a:gd name="adj1" fmla="val -35728"/>
              <a:gd name="adj2" fmla="val 909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Vyžádání potvrzení přijetí zprávy</a:t>
            </a:r>
          </a:p>
        </p:txBody>
      </p:sp>
      <p:sp>
        <p:nvSpPr>
          <p:cNvPr id="11" name="Obdélníkový popisek 10"/>
          <p:cNvSpPr/>
          <p:nvPr/>
        </p:nvSpPr>
        <p:spPr>
          <a:xfrm>
            <a:off x="6276975" y="2781300"/>
            <a:ext cx="2232025" cy="276225"/>
          </a:xfrm>
          <a:prstGeom prst="wedgeRectCallout">
            <a:avLst>
              <a:gd name="adj1" fmla="val -97173"/>
              <a:gd name="adj2" fmla="val 12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Předmět zprávy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Pravidla pro psaní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Adresa:  </a:t>
            </a:r>
            <a:r>
              <a:rPr lang="cs-CZ" dirty="0"/>
              <a:t>zadat pečlivě, jinak se nedoručí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Předmět: </a:t>
            </a:r>
            <a:r>
              <a:rPr lang="cs-CZ" dirty="0"/>
              <a:t>informuje o obsahu zprávy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Tělo e-mailu: </a:t>
            </a:r>
            <a:r>
              <a:rPr lang="cs-CZ" dirty="0"/>
              <a:t> obsahuje vlastní text, platí pravidla pro psaní dopisu, oslovení, celé věty, rozloučení, podpis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Pravidla pro psaní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Příloha: </a:t>
            </a:r>
            <a:r>
              <a:rPr lang="cs-CZ" dirty="0"/>
              <a:t>pozor na velikost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Potvrzení o přečtení: </a:t>
            </a:r>
            <a:r>
              <a:rPr lang="cs-CZ" dirty="0"/>
              <a:t>informace o tom, že zpráva byla zobrazena, není to odpověď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Odeslání zprávy: </a:t>
            </a:r>
            <a:r>
              <a:rPr lang="cs-CZ" dirty="0"/>
              <a:t>příslušným tlačítkem (objeví se ve složce Odeslaná pošta, lze ji i uložit i bez odeslání, potom ji později najdeme ve složce Rozepsaná pošta/koncept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Možné problémy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schránky mají omezenou velikost, je třeba (i kvůli vlastní orientaci v množství e-mailů) mazat nepotřebné zprávy</a:t>
            </a:r>
          </a:p>
          <a:p>
            <a:r>
              <a:rPr lang="cs-CZ" dirty="0"/>
              <a:t>E-maily z neznámých adres či v cizím jazyce, které obsahují odkazy, mohou obsahovat škodlivý kód – virus. </a:t>
            </a:r>
            <a:r>
              <a:rPr lang="cs-CZ" dirty="0" err="1"/>
              <a:t>Nerotevírat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Ochrana počítače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Kvalitní antivirový program Viry</a:t>
            </a:r>
            <a:r>
              <a:rPr lang="cs-CZ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Mazat Spam </a:t>
            </a:r>
            <a:r>
              <a:rPr lang="cs-CZ" dirty="0"/>
              <a:t>– nevyžádaná pošta, reklamní oznámení, nabídky, …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/>
              <a:t>Hoax</a:t>
            </a:r>
            <a:r>
              <a:rPr lang="cs-CZ" b="1" dirty="0"/>
              <a:t> </a:t>
            </a:r>
            <a:r>
              <a:rPr lang="cs-CZ" dirty="0"/>
              <a:t>– poplašná zpráva, tváří se jako pravdivá a požaduje rozeslání dalším uživatelům. Není škodlivá, ale zabírá čas a místo.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doručenou poštou?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Přečíst, rozhodnout se, co dál: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Otevřít či uložit přílohu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Odpovědět, pokud je třeba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Přidat odesílatele do adresáře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Informace předat dál „Přeposlat“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Smazat zprávu nebo ji uchovat k dalšímu použití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http://novy.email.seznam.cz/#inbox</a:t>
            </a:r>
            <a:r>
              <a:rPr lang="cs-CZ" sz="2000" dirty="0"/>
              <a:t> </a:t>
            </a:r>
            <a:r>
              <a:rPr lang="cs-CZ" sz="2000" dirty="0">
                <a:hlinkClick r:id="rId3"/>
              </a:rPr>
              <a:t>http://www.viry.estranky.cz/clanky/spam</a:t>
            </a:r>
            <a:r>
              <a:rPr lang="cs-CZ" sz="2000">
                <a:hlinkClick r:id="rId3"/>
              </a:rPr>
              <a:t>.html</a:t>
            </a:r>
            <a:endParaRPr lang="cs-CZ" sz="2000" dirty="0"/>
          </a:p>
          <a:p>
            <a:r>
              <a:rPr lang="cs-CZ" sz="2000" dirty="0">
                <a:latin typeface="Arial Narrow" panose="020B0606020202030204" pitchFamily="34" charset="0"/>
              </a:rPr>
              <a:t>Zpracováno s využitím materiálu prezentace, která  byla vytvořena v rámci tzv. </a:t>
            </a:r>
            <a:r>
              <a:rPr lang="cs-CZ" sz="2000" dirty="0" err="1">
                <a:latin typeface="Arial Narrow" panose="020B0606020202030204" pitchFamily="34" charset="0"/>
              </a:rPr>
              <a:t>Dumů</a:t>
            </a:r>
            <a:endParaRPr lang="cs-CZ" sz="2000" dirty="0">
              <a:latin typeface="Arial Narrow" panose="020B0606020202030204" pitchFamily="34" charset="0"/>
            </a:endParaRPr>
          </a:p>
          <a:p>
            <a:r>
              <a:rPr lang="cs-CZ" sz="2000" dirty="0">
                <a:latin typeface="Arial Narrow" panose="020B0606020202030204" pitchFamily="34" charset="0"/>
              </a:rPr>
              <a:t>Základní škola Tomáše </a:t>
            </a:r>
            <a:r>
              <a:rPr lang="cs-CZ" sz="2000" dirty="0" err="1">
                <a:latin typeface="Arial Narrow" panose="020B0606020202030204" pitchFamily="34" charset="0"/>
              </a:rPr>
              <a:t>Garrigua</a:t>
            </a:r>
            <a:r>
              <a:rPr lang="cs-CZ" sz="2000" dirty="0">
                <a:latin typeface="Arial Narrow" panose="020B0606020202030204" pitchFamily="34" charset="0"/>
              </a:rPr>
              <a:t> Masaryka Blansko, </a:t>
            </a:r>
            <a:r>
              <a:rPr lang="cs-CZ" sz="2000" dirty="0" err="1">
                <a:latin typeface="Arial Narrow" panose="020B0606020202030204" pitchFamily="34" charset="0"/>
              </a:rPr>
              <a:t>Rodkovského</a:t>
            </a:r>
            <a:r>
              <a:rPr lang="cs-CZ" sz="2000" dirty="0">
                <a:latin typeface="Arial Narrow" panose="020B0606020202030204" pitchFamily="34" charset="0"/>
              </a:rPr>
              <a:t> 2</a:t>
            </a:r>
          </a:p>
          <a:p>
            <a:r>
              <a:rPr lang="cs-CZ" sz="2000" dirty="0">
                <a:latin typeface="Arial Narrow" panose="020B0606020202030204" pitchFamily="34" charset="0"/>
              </a:rPr>
              <a:t>Autorka: Ing. Lenka </a:t>
            </a:r>
            <a:r>
              <a:rPr lang="cs-CZ" sz="2000" dirty="0" err="1">
                <a:latin typeface="Arial Narrow" panose="020B0606020202030204" pitchFamily="34" charset="0"/>
              </a:rPr>
              <a:t>Sotáková</a:t>
            </a:r>
            <a:r>
              <a:rPr lang="cs-CZ" sz="2000" dirty="0">
                <a:latin typeface="Arial Narrow" panose="020B0606020202030204" pitchFamily="34" charset="0"/>
              </a:rPr>
              <a:t>: Používáme email</a:t>
            </a:r>
          </a:p>
          <a:p>
            <a:endParaRPr lang="en-US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335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Motiv systému Office</vt:lpstr>
      <vt:lpstr>Používáme školní gmail</vt:lpstr>
      <vt:lpstr>Gmail: prijmeni.jmeno@zak.zsuj.cz </vt:lpstr>
      <vt:lpstr>Pravidla pro psaní</vt:lpstr>
      <vt:lpstr>Pravidla pro psaní</vt:lpstr>
      <vt:lpstr>Možné problémy</vt:lpstr>
      <vt:lpstr>Ochrana počítače</vt:lpstr>
      <vt:lpstr>Co s doručenou poštou?</vt:lpstr>
      <vt:lpstr>Zdroje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Používáme e-mailovou poštu</dc:title>
  <dc:creator>Lenka Sotáková</dc:creator>
  <cp:lastModifiedBy>Bohatcová Dana</cp:lastModifiedBy>
  <cp:revision>9</cp:revision>
  <dcterms:created xsi:type="dcterms:W3CDTF">2013-01-20T19:08:09Z</dcterms:created>
  <dcterms:modified xsi:type="dcterms:W3CDTF">2020-05-12T09:09:07Z</dcterms:modified>
</cp:coreProperties>
</file>